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93BF5-1C93-4A02-AC6C-C4EBBFC42D7F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0C7DD-BAFD-456C-A4F9-6B39E80C95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077200" cy="2285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"/>
            <a:ext cx="8686800" cy="6096000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I. </a:t>
            </a:r>
            <a:r>
              <a:rPr lang="en-US" dirty="0" err="1" smtClean="0">
                <a:solidFill>
                  <a:schemeClr val="tx1"/>
                </a:solidFill>
              </a:rPr>
              <a:t>Pendahuluan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Latar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belakang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Identifikasi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fokus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Rumusan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pertanyan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Manfaat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"/>
            <a:ext cx="8153400" cy="3047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686800" cy="6172200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II. </a:t>
            </a:r>
            <a:r>
              <a:rPr lang="en-US" dirty="0" err="1" smtClean="0">
                <a:solidFill>
                  <a:schemeClr val="tx1"/>
                </a:solidFill>
              </a:rPr>
              <a:t>Landasan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Konsep2 yang </a:t>
            </a:r>
            <a:r>
              <a:rPr lang="en-US" dirty="0" err="1" smtClean="0">
                <a:solidFill>
                  <a:schemeClr val="tx1"/>
                </a:solidFill>
              </a:rPr>
              <a:t>relevan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permasalahan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Tinjauan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terdahulu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Hipotesis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kuantitatif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077200" cy="2285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1000"/>
            <a:ext cx="8686800" cy="6172200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III. </a:t>
            </a:r>
            <a:r>
              <a:rPr lang="en-US" dirty="0" err="1" smtClean="0">
                <a:solidFill>
                  <a:schemeClr val="tx1"/>
                </a:solidFill>
              </a:rPr>
              <a:t>Metodologi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Pendekatan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Jenis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sifat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Metode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Metode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pengumpulan</a:t>
            </a:r>
            <a:r>
              <a:rPr lang="en-US" dirty="0" smtClean="0">
                <a:solidFill>
                  <a:schemeClr val="tx1"/>
                </a:solidFill>
              </a:rPr>
              <a:t> data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Penentuan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narasumber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populasi</a:t>
            </a:r>
            <a:r>
              <a:rPr lang="en-US" dirty="0" smtClean="0">
                <a:solidFill>
                  <a:schemeClr val="tx1"/>
                </a:solidFill>
              </a:rPr>
              <a:t> &amp; </a:t>
            </a:r>
            <a:r>
              <a:rPr lang="en-US" dirty="0" err="1" smtClean="0">
                <a:solidFill>
                  <a:schemeClr val="tx1"/>
                </a:solidFill>
              </a:rPr>
              <a:t>sampel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Teknik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data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Teknik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keabsahan</a:t>
            </a:r>
            <a:r>
              <a:rPr lang="en-US" dirty="0" smtClean="0">
                <a:solidFill>
                  <a:schemeClr val="tx1"/>
                </a:solidFill>
              </a:rPr>
              <a:t> data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"/>
            <a:ext cx="8001000" cy="2285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8610600" cy="62484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Daftar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sz="1600" dirty="0" err="1" smtClean="0">
                <a:solidFill>
                  <a:schemeClr val="tx1"/>
                </a:solidFill>
              </a:rPr>
              <a:t>Cangara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Hafied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  <a:r>
              <a:rPr lang="en-US" sz="1600" i="1" dirty="0" err="1" smtClean="0">
                <a:solidFill>
                  <a:schemeClr val="tx1"/>
                </a:solidFill>
              </a:rPr>
              <a:t>Pengantar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Ilmu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Komunikasi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Depok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</a:rPr>
              <a:t>Rajawali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Pers</a:t>
            </a:r>
            <a:r>
              <a:rPr lang="en-US" sz="1600" dirty="0" smtClean="0">
                <a:solidFill>
                  <a:schemeClr val="tx1"/>
                </a:solidFill>
              </a:rPr>
              <a:t>, 2021</a:t>
            </a:r>
          </a:p>
          <a:p>
            <a:pPr marL="342900" indent="-342900" algn="just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…</a:t>
            </a:r>
          </a:p>
          <a:p>
            <a:pPr marL="342900" indent="-342900" algn="just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…</a:t>
            </a:r>
          </a:p>
          <a:p>
            <a:pPr marL="342900" indent="-342900" algn="just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…</a:t>
            </a:r>
          </a:p>
          <a:p>
            <a:pPr marL="342900" indent="-342900" algn="just">
              <a:buAutoNum type="arabicPeriod"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 startAt="15"/>
            </a:pPr>
            <a:r>
              <a:rPr lang="en-US" sz="1600" dirty="0" smtClean="0">
                <a:solidFill>
                  <a:schemeClr val="tx1"/>
                </a:solidFill>
              </a:rPr>
              <a:t>…</a:t>
            </a:r>
          </a:p>
          <a:p>
            <a:pPr marL="342900" indent="-342900" algn="just"/>
            <a:endParaRPr lang="en-US" sz="1600" dirty="0" smtClean="0">
              <a:solidFill>
                <a:schemeClr val="tx1"/>
              </a:solidFill>
            </a:endParaRPr>
          </a:p>
          <a:p>
            <a:pPr marL="342900" indent="-342900" algn="just"/>
            <a:r>
              <a:rPr lang="en-US" sz="1600" dirty="0" err="1" smtClean="0">
                <a:solidFill>
                  <a:schemeClr val="tx1"/>
                </a:solidFill>
              </a:rPr>
              <a:t>Sumber</a:t>
            </a:r>
            <a:r>
              <a:rPr lang="en-US" sz="1600" dirty="0" smtClean="0">
                <a:solidFill>
                  <a:schemeClr val="tx1"/>
                </a:solidFill>
              </a:rPr>
              <a:t> lain:</a:t>
            </a:r>
          </a:p>
          <a:p>
            <a:pPr marL="342900" indent="-342900" algn="just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…</a:t>
            </a:r>
          </a:p>
          <a:p>
            <a:pPr marL="342900" indent="-342900" algn="just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…</a:t>
            </a:r>
          </a:p>
          <a:p>
            <a:pPr marL="342900" indent="-342900" algn="just"/>
            <a:r>
              <a:rPr lang="en-US" sz="1600" dirty="0" err="1" smtClean="0">
                <a:solidFill>
                  <a:schemeClr val="tx1"/>
                </a:solidFill>
              </a:rPr>
              <a:t>Dst</a:t>
            </a:r>
            <a:r>
              <a:rPr lang="en-US" sz="1600" smtClean="0">
                <a:solidFill>
                  <a:schemeClr val="tx1"/>
                </a:solidFill>
              </a:rPr>
              <a:t>.</a:t>
            </a:r>
            <a:endParaRPr lang="en-US" sz="160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"/>
            <a:ext cx="8153400" cy="2285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686800" cy="6248400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Teknis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cover: </a:t>
            </a:r>
            <a:r>
              <a:rPr lang="en-US" dirty="0" err="1" smtClean="0">
                <a:solidFill>
                  <a:schemeClr val="tx1"/>
                </a:solidFill>
              </a:rPr>
              <a:t>Judul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nama</a:t>
            </a:r>
            <a:r>
              <a:rPr lang="en-US" dirty="0" smtClean="0">
                <a:solidFill>
                  <a:schemeClr val="tx1"/>
                </a:solidFill>
              </a:rPr>
              <a:t> &amp; NIM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18-20 </a:t>
            </a:r>
            <a:r>
              <a:rPr lang="en-US" dirty="0" err="1" smtClean="0">
                <a:solidFill>
                  <a:schemeClr val="tx1"/>
                </a:solidFill>
              </a:rPr>
              <a:t>halaman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Kutipan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rujukan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Uji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turnitin</a:t>
            </a:r>
            <a:r>
              <a:rPr lang="en-US" dirty="0" smtClean="0">
                <a:solidFill>
                  <a:schemeClr val="tx1"/>
                </a:solidFill>
              </a:rPr>
              <a:t> ≤ 30%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Daftar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109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</cp:revision>
  <dcterms:created xsi:type="dcterms:W3CDTF">2024-11-04T09:02:11Z</dcterms:created>
  <dcterms:modified xsi:type="dcterms:W3CDTF">2025-10-03T03:31:29Z</dcterms:modified>
</cp:coreProperties>
</file>